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0" r:id="rId1"/>
  </p:sldMasterIdLst>
  <p:notesMasterIdLst>
    <p:notesMasterId r:id="rId3"/>
  </p:notesMasterIdLst>
  <p:handoutMasterIdLst>
    <p:handoutMasterId r:id="rId4"/>
  </p:handoutMasterIdLst>
  <p:sldIdLst>
    <p:sldId id="1040" r:id="rId2"/>
  </p:sldIdLst>
  <p:sldSz cx="9144000" cy="6858000" type="letter"/>
  <p:notesSz cx="7010400" cy="9236075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Medium" panose="00000600000000000000" pitchFamily="2" charset="0"/>
      <p:regular r:id="rId13"/>
      <p:italic r:id="rId14"/>
    </p:embeddedFont>
    <p:embeddedFont>
      <p:font typeface="Montserrat SemiBold" panose="00000700000000000000" pitchFamily="2" charset="0"/>
      <p:bold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6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1B31"/>
    <a:srgbClr val="BC945A"/>
    <a:srgbClr val="000000"/>
    <a:srgbClr val="A42145"/>
    <a:srgbClr val="245C4F"/>
    <a:srgbClr val="DEC9A2"/>
    <a:srgbClr val="6E152E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4" autoAdjust="0"/>
    <p:restoredTop sz="95329" autoAdjust="0"/>
  </p:normalViewPr>
  <p:slideViewPr>
    <p:cSldViewPr snapToGrid="0">
      <p:cViewPr>
        <p:scale>
          <a:sx n="100" d="100"/>
          <a:sy n="100" d="100"/>
        </p:scale>
        <p:origin x="612" y="-1320"/>
      </p:cViewPr>
      <p:guideLst>
        <p:guide pos="3840"/>
        <p:guide orient="horz" pos="3997"/>
        <p:guide pos="7491"/>
        <p:guide orient="horz" pos="3385"/>
        <p:guide pos="2880"/>
        <p:guide pos="5618"/>
      </p:guideLst>
    </p:cSldViewPr>
  </p:slideViewPr>
  <p:outlineViewPr>
    <p:cViewPr>
      <p:scale>
        <a:sx n="33" d="100"/>
        <a:sy n="33" d="100"/>
      </p:scale>
      <p:origin x="18" y="116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4"/>
            <a:ext cx="3037841" cy="463407"/>
          </a:xfrm>
          <a:prstGeom prst="rect">
            <a:avLst/>
          </a:prstGeom>
        </p:spPr>
        <p:txBody>
          <a:bodyPr vert="horz" lIns="89348" tIns="44676" rIns="89348" bIns="44676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44" y="4"/>
            <a:ext cx="3037841" cy="463407"/>
          </a:xfrm>
          <a:prstGeom prst="rect">
            <a:avLst/>
          </a:prstGeom>
        </p:spPr>
        <p:txBody>
          <a:bodyPr vert="horz" lIns="89348" tIns="44676" rIns="89348" bIns="44676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772669"/>
            <a:ext cx="3037841" cy="463406"/>
          </a:xfrm>
          <a:prstGeom prst="rect">
            <a:avLst/>
          </a:prstGeom>
        </p:spPr>
        <p:txBody>
          <a:bodyPr vert="horz" lIns="89348" tIns="44676" rIns="89348" bIns="44676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44" y="8772669"/>
            <a:ext cx="3037841" cy="463406"/>
          </a:xfrm>
          <a:prstGeom prst="rect">
            <a:avLst/>
          </a:prstGeom>
        </p:spPr>
        <p:txBody>
          <a:bodyPr vert="horz" lIns="89348" tIns="44676" rIns="89348" bIns="44676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37841" cy="463407"/>
          </a:xfrm>
          <a:prstGeom prst="rect">
            <a:avLst/>
          </a:prstGeom>
        </p:spPr>
        <p:txBody>
          <a:bodyPr vert="horz" lIns="89348" tIns="44676" rIns="89348" bIns="44676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44" y="4"/>
            <a:ext cx="3037841" cy="463407"/>
          </a:xfrm>
          <a:prstGeom prst="rect">
            <a:avLst/>
          </a:prstGeom>
        </p:spPr>
        <p:txBody>
          <a:bodyPr vert="horz" lIns="89348" tIns="44676" rIns="89348" bIns="44676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54113"/>
            <a:ext cx="4146550" cy="3109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348" tIns="44676" rIns="89348" bIns="4467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44879"/>
            <a:ext cx="5608320" cy="3636704"/>
          </a:xfrm>
          <a:prstGeom prst="rect">
            <a:avLst/>
          </a:prstGeom>
        </p:spPr>
        <p:txBody>
          <a:bodyPr vert="horz" lIns="89348" tIns="44676" rIns="89348" bIns="44676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772669"/>
            <a:ext cx="3037841" cy="463406"/>
          </a:xfrm>
          <a:prstGeom prst="rect">
            <a:avLst/>
          </a:prstGeom>
        </p:spPr>
        <p:txBody>
          <a:bodyPr vert="horz" lIns="89348" tIns="44676" rIns="89348" bIns="44676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44" y="8772669"/>
            <a:ext cx="3037841" cy="463406"/>
          </a:xfrm>
          <a:prstGeom prst="rect">
            <a:avLst/>
          </a:prstGeom>
        </p:spPr>
        <p:txBody>
          <a:bodyPr vert="horz" lIns="89348" tIns="44676" rIns="89348" bIns="44676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415" y="1955873"/>
            <a:ext cx="859917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2415" y="3460818"/>
            <a:ext cx="859917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C76AC1-3804-2445-AAED-D18AC1C0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09" y="5172895"/>
            <a:ext cx="4927384" cy="13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9" y="784710"/>
            <a:ext cx="7891463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956564"/>
            <a:ext cx="78867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D26E5-2A6D-D179-1719-8F24677C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829783"/>
            <a:ext cx="4033598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3" y="2036763"/>
            <a:ext cx="4262199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3" y="3072448"/>
            <a:ext cx="4262199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55970" y="2051684"/>
            <a:ext cx="297561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55970" y="3072448"/>
            <a:ext cx="297561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03D8D8A-A567-5FDF-3426-22B28F71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241" y="2164080"/>
            <a:ext cx="3006635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7409" y="2164080"/>
            <a:ext cx="4767943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03-01-25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/>
        </p:nvSpPr>
        <p:spPr>
          <a:xfrm>
            <a:off x="628650" y="166978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7" y="366715"/>
            <a:ext cx="3006635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09256A-29E1-AAC6-3D32-6ADFC05B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299" y="3148037"/>
            <a:ext cx="759504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0B2E02-9AEE-D5D9-B4B0-92C5532D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84" y="5675604"/>
            <a:ext cx="4645684" cy="10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299" y="3148037"/>
            <a:ext cx="759504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A2C08C9-E18B-504D-BD21-4BF6E417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" y="5374434"/>
            <a:ext cx="5156285" cy="13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415" y="1964534"/>
            <a:ext cx="859917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2415" y="3429004"/>
            <a:ext cx="859917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9D3459-C88C-5FC6-D63E-F1674B85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33" y="5332579"/>
            <a:ext cx="4645684" cy="10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2420" y="996584"/>
            <a:ext cx="429006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4"/>
            <a:ext cx="20574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750" y="562931"/>
            <a:ext cx="856869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5753" y="1865812"/>
            <a:ext cx="414908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74870" y="1865812"/>
            <a:ext cx="417957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628777-1B05-D5B4-41B1-6C4A6A3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750" y="562931"/>
            <a:ext cx="856869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5753" y="2072643"/>
            <a:ext cx="414908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74870" y="2072643"/>
            <a:ext cx="417957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173FBC-6133-4F93-3DD1-B29E46D9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085" y="568863"/>
            <a:ext cx="311658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1900" y="1825625"/>
            <a:ext cx="474345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BE1996-FB74-EAE7-9F33-BF796997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" y="555683"/>
            <a:ext cx="30861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1420" y="1825625"/>
            <a:ext cx="477393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9706D3-873A-8AE5-030E-9CFAA4F1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" y="578806"/>
            <a:ext cx="3027317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9020" y="1209043"/>
            <a:ext cx="492633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E41BD5-8697-88B1-0D6F-3F65FA4D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9" y="784710"/>
            <a:ext cx="7891463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956564"/>
            <a:ext cx="78867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4"/>
            <a:ext cx="20574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FB3C8-4D15-BB2E-962B-B6B2859C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54" y="114687"/>
            <a:ext cx="921045" cy="6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03-01-25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45234"/>
              </p:ext>
            </p:extLst>
          </p:nvPr>
        </p:nvGraphicFramePr>
        <p:xfrm>
          <a:off x="129396" y="817283"/>
          <a:ext cx="8876581" cy="598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9707">
                <a:tc>
                  <a:txBody>
                    <a:bodyPr/>
                    <a:lstStyle/>
                    <a:p>
                      <a:pPr algn="l"/>
                      <a:endParaRPr lang="es-MX" sz="700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r>
                        <a:rPr lang="es-MX" sz="1300" dirty="0">
                          <a:solidFill>
                            <a:schemeClr val="accent6"/>
                          </a:solidFill>
                        </a:rPr>
                        <a:t>Oficina de Representación</a:t>
                      </a:r>
                      <a:r>
                        <a:rPr lang="es-MX" sz="1300" baseline="0" dirty="0">
                          <a:solidFill>
                            <a:schemeClr val="accent6"/>
                          </a:solidFill>
                        </a:rPr>
                        <a:t> del INM en el Estado de Tamaulipas</a:t>
                      </a:r>
                      <a:endParaRPr lang="es-MX" sz="1600" dirty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011">
                <a:tc>
                  <a:txBody>
                    <a:bodyPr/>
                    <a:lstStyle/>
                    <a:p>
                      <a:r>
                        <a:rPr lang="es-ES" sz="1050" b="1" dirty="0"/>
                        <a:t>NOMBRE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ANUBIS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AQUILES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DAGA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04">
                <a:tc>
                  <a:txBody>
                    <a:bodyPr/>
                    <a:lstStyle/>
                    <a:p>
                      <a:r>
                        <a:rPr lang="es-MX" sz="1050" b="1" dirty="0"/>
                        <a:t>FECHA DE ADQUISICIÓN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de</a:t>
                      </a:r>
                      <a:r>
                        <a:rPr lang="es-MX" sz="11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febrero de 2023</a:t>
                      </a:r>
                      <a:endParaRPr lang="es-MX" sz="11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de octubre de 2023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de octubre de 2023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23">
                <a:tc>
                  <a:txBody>
                    <a:bodyPr/>
                    <a:lstStyle/>
                    <a:p>
                      <a:r>
                        <a:rPr lang="es-ES" sz="1050" b="1" dirty="0"/>
                        <a:t>SEXO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dirty="0"/>
                        <a:t>Macho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dirty="0"/>
                        <a:t>Macho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dirty="0"/>
                        <a:t>Hembra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068">
                <a:tc>
                  <a:txBody>
                    <a:bodyPr/>
                    <a:lstStyle/>
                    <a:p>
                      <a:r>
                        <a:rPr lang="es-ES" sz="1050" b="1" dirty="0"/>
                        <a:t>ADSCRIPCIÓN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</a:t>
                      </a:r>
                      <a:endParaRPr lang="es-MX" sz="11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011">
                <a:tc>
                  <a:txBody>
                    <a:bodyPr/>
                    <a:lstStyle/>
                    <a:p>
                      <a:r>
                        <a:rPr lang="es-ES" sz="1050" b="1" dirty="0"/>
                        <a:t>EDAD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ES" sz="1150" baseline="0" dirty="0"/>
                        <a:t>3 años 3 meses</a:t>
                      </a:r>
                      <a:endParaRPr lang="es-MX" sz="1150" baseline="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150" baseline="0" dirty="0"/>
                        <a:t>1 año 3 meses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150" baseline="0" dirty="0"/>
                        <a:t>2 años 6 meses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506">
                <a:tc>
                  <a:txBody>
                    <a:bodyPr/>
                    <a:lstStyle/>
                    <a:p>
                      <a:r>
                        <a:rPr lang="es-ES" sz="1050" b="1" dirty="0"/>
                        <a:t>RESGUARDO</a:t>
                      </a:r>
                      <a:r>
                        <a:rPr lang="es-ES" sz="1050" b="1" baseline="0" dirty="0"/>
                        <a:t> Y PERNOCTA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Reynosa, Tamaulipas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Reynosa, Tamaulipas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Reynosa Tamaulipas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478">
                <a:tc>
                  <a:txBody>
                    <a:bodyPr/>
                    <a:lstStyle/>
                    <a:p>
                      <a:r>
                        <a:rPr lang="es-ES" sz="1050" b="1" dirty="0"/>
                        <a:t>EQUIPAMIENTO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dirty="0"/>
                        <a:t>Completo</a:t>
                      </a:r>
                      <a:r>
                        <a:rPr lang="es-ES" sz="1150" baseline="0" dirty="0"/>
                        <a:t> </a:t>
                      </a:r>
                      <a:endParaRPr lang="es-MX" sz="1150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dirty="0"/>
                        <a:t>Completo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dirty="0"/>
                        <a:t>Completo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4374">
                <a:tc>
                  <a:txBody>
                    <a:bodyPr/>
                    <a:lstStyle/>
                    <a:p>
                      <a:r>
                        <a:rPr lang="es-ES" sz="1050" b="1" dirty="0"/>
                        <a:t>MANEJADOR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dirty="0"/>
                        <a:t>A.</a:t>
                      </a:r>
                      <a:r>
                        <a:rPr lang="es-ES" sz="1150" baseline="0" dirty="0"/>
                        <a:t> </a:t>
                      </a:r>
                      <a:r>
                        <a:rPr lang="es-ES" sz="1150" dirty="0"/>
                        <a:t>José de la Garza Ordoñez</a:t>
                      </a:r>
                    </a:p>
                    <a:p>
                      <a:pPr algn="ctr"/>
                      <a:r>
                        <a:rPr lang="es-ES" sz="1150" baseline="0" dirty="0"/>
                        <a:t>2 años de vinculación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dirty="0"/>
                        <a:t>Juventino Martínez Ayala</a:t>
                      </a:r>
                    </a:p>
                    <a:p>
                      <a:pPr algn="ctr"/>
                      <a:r>
                        <a:rPr lang="es-ES" sz="1150" baseline="0" dirty="0"/>
                        <a:t>1 año de vinculación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dirty="0" err="1"/>
                        <a:t>Sinuhe</a:t>
                      </a:r>
                      <a:r>
                        <a:rPr lang="es-ES" sz="1150" dirty="0"/>
                        <a:t> Nicolás Ruiz Reyna </a:t>
                      </a:r>
                    </a:p>
                    <a:p>
                      <a:pPr algn="ctr"/>
                      <a:r>
                        <a:rPr lang="es-ES" sz="1150" baseline="0" dirty="0"/>
                        <a:t>2 años de vinculación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011">
                <a:tc>
                  <a:txBody>
                    <a:bodyPr/>
                    <a:lstStyle/>
                    <a:p>
                      <a:r>
                        <a:rPr lang="es-ES" sz="1050" b="1" dirty="0"/>
                        <a:t>ADIESTRAMIENTO</a:t>
                      </a:r>
                      <a:r>
                        <a:rPr lang="es-ES" sz="1050" b="1" baseline="0" dirty="0"/>
                        <a:t> </a:t>
                      </a:r>
                      <a:r>
                        <a:rPr lang="es-ES" sz="1050" b="1" dirty="0"/>
                        <a:t>OBEDIENCIA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80%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/>
                        <a:t>30</a:t>
                      </a:r>
                      <a:r>
                        <a:rPr lang="es-MX" sz="1150" b="1" dirty="0"/>
                        <a:t>%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50%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7881">
                <a:tc>
                  <a:txBody>
                    <a:bodyPr/>
                    <a:lstStyle/>
                    <a:p>
                      <a:r>
                        <a:rPr lang="es-ES" sz="1050" b="1" dirty="0"/>
                        <a:t>ADIESTRAMIENTO BUSQUEDA, LOCALIZACIÓN Y RESCATE HUMANITARIO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80%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0%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50%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7881">
                <a:tc>
                  <a:txBody>
                    <a:bodyPr/>
                    <a:lstStyle/>
                    <a:p>
                      <a:r>
                        <a:rPr lang="es-ES" sz="1050" b="1" dirty="0"/>
                        <a:t>HA PARTICIPADO EN OPERATIVOS DE PRESENCIA Y DISUASIÓN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SI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SI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50" b="1" dirty="0"/>
                        <a:t>SI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7341">
                <a:tc>
                  <a:txBody>
                    <a:bodyPr/>
                    <a:lstStyle/>
                    <a:p>
                      <a:r>
                        <a:rPr lang="es-ES" sz="1050" b="1" dirty="0"/>
                        <a:t>HA PARTICIPADO EN OPERATIVOS DE BUSQUEDA,</a:t>
                      </a:r>
                      <a:r>
                        <a:rPr lang="es-ES" sz="1050" b="1" baseline="0" dirty="0"/>
                        <a:t> </a:t>
                      </a:r>
                      <a:r>
                        <a:rPr lang="es-ES" sz="1050" b="1" dirty="0"/>
                        <a:t> LOCALIZACIÓN Y RESCATE HUMANITARIO</a:t>
                      </a:r>
                      <a:endParaRPr lang="es-MX" sz="10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50" b="1" dirty="0"/>
                        <a:t>SI</a:t>
                      </a:r>
                      <a:endParaRPr lang="es-MX" sz="1150" b="1" dirty="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50" b="1" dirty="0"/>
                        <a:t>NO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50" b="1" dirty="0"/>
                        <a:t>SI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969019" y="1922075"/>
            <a:ext cx="160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b="1" dirty="0">
                <a:solidFill>
                  <a:schemeClr val="bg1"/>
                </a:solidFill>
              </a:rPr>
              <a:t>Binomio Caninos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451424" y="122309"/>
            <a:ext cx="7173339" cy="6015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451424" y="86567"/>
            <a:ext cx="717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691B31"/>
                </a:solidFill>
              </a:rPr>
              <a:t>“Unidad Integral Especializada Canina para el </a:t>
            </a:r>
          </a:p>
          <a:p>
            <a:pPr algn="ctr"/>
            <a:r>
              <a:rPr lang="es-MX" b="1" dirty="0">
                <a:solidFill>
                  <a:srgbClr val="691B31"/>
                </a:solidFill>
              </a:rPr>
              <a:t>Rescate Humanitario” 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8522897" y="6647456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" dirty="0"/>
              <a:t>03/01/25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71" y="875613"/>
            <a:ext cx="991937" cy="129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24" y="880030"/>
            <a:ext cx="991936" cy="129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44" y="875948"/>
            <a:ext cx="997075" cy="130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34" y="875613"/>
            <a:ext cx="930937" cy="129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64" y="875613"/>
            <a:ext cx="994928" cy="129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875613"/>
            <a:ext cx="998266" cy="129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641795"/>
      </p:ext>
    </p:extLst>
  </p:cSld>
  <p:clrMapOvr>
    <a:masterClrMapping/>
  </p:clrMapOvr>
</p:sld>
</file>

<file path=ppt/theme/theme1.xml><?xml version="1.0" encoding="utf-8"?>
<a:theme xmlns:a="http://schemas.openxmlformats.org/drawingml/2006/main" name="GMX_PPT_plantilla_2024_INM">
  <a:themeElements>
    <a:clrScheme name="Personalizado 1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0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36553</TotalTime>
  <Words>154</Words>
  <Application>Microsoft Office PowerPoint</Application>
  <PresentationFormat>Carta (216 x 279 mm)</PresentationFormat>
  <Paragraphs>57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Medium</vt:lpstr>
      <vt:lpstr>Montserrat</vt:lpstr>
      <vt:lpstr>Montserrat SemiBold</vt:lpstr>
      <vt:lpstr>Arial</vt:lpstr>
      <vt:lpstr>Calibri</vt:lpstr>
      <vt:lpstr>GMX_PPT_plantilla_2024_INM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Ruiz Ordorica,  Vicente</cp:lastModifiedBy>
  <cp:revision>2124</cp:revision>
  <cp:lastPrinted>2024-08-09T19:29:23Z</cp:lastPrinted>
  <dcterms:created xsi:type="dcterms:W3CDTF">2018-12-04T03:27:02Z</dcterms:created>
  <dcterms:modified xsi:type="dcterms:W3CDTF">2025-01-04T02:10:48Z</dcterms:modified>
</cp:coreProperties>
</file>